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291" r:id="rId3"/>
    <p:sldId id="292" r:id="rId4"/>
    <p:sldId id="258" r:id="rId5"/>
    <p:sldId id="256" r:id="rId6"/>
    <p:sldId id="257" r:id="rId7"/>
    <p:sldId id="276" r:id="rId8"/>
    <p:sldId id="259" r:id="rId9"/>
    <p:sldId id="261" r:id="rId10"/>
    <p:sldId id="284" r:id="rId11"/>
    <p:sldId id="281" r:id="rId12"/>
    <p:sldId id="285" r:id="rId13"/>
    <p:sldId id="286" r:id="rId14"/>
    <p:sldId id="287" r:id="rId15"/>
    <p:sldId id="288" r:id="rId16"/>
    <p:sldId id="289" r:id="rId17"/>
    <p:sldId id="263" r:id="rId18"/>
    <p:sldId id="290" r:id="rId19"/>
    <p:sldId id="279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UTM Arruba KT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Colossalis" panose="02040603050506020204" pitchFamily="18" charset="0"/>
      <p:regular r:id="rId34"/>
    </p:embeddedFont>
    <p:embeddedFont>
      <p:font typeface="UTM Facebook" panose="02040403050506020204" pitchFamily="18" charset="0"/>
      <p:regular r:id="rId35"/>
    </p:embeddedFont>
    <p:embeddedFont>
      <p:font typeface="UTM Sharnay" panose="02040603050506020204" pitchFamily="18" charset="0"/>
      <p:italic r:id="rId36"/>
    </p:embeddedFont>
    <p:embeddedFont>
      <p:font typeface="VNI-Times" pitchFamily="2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4"/>
  </p:normalViewPr>
  <p:slideViewPr>
    <p:cSldViewPr snapToGrid="0" snapToObjects="1">
      <p:cViewPr>
        <p:scale>
          <a:sx n="80" d="100"/>
          <a:sy n="80" d="100"/>
        </p:scale>
        <p:origin x="221" y="-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969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2022/4/2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cái</a:t>
            </a:r>
            <a:r>
              <a:rPr lang="en-US" sz="3200">
                <a:latin typeface="UTM Avo" panose="02040603050506020204" pitchFamily="18" charset="0"/>
              </a:rPr>
              <a:t> bút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được</a:t>
            </a:r>
            <a:r>
              <a:rPr lang="en-US" sz="3200">
                <a:latin typeface="UTM Avo" panose="02040603050506020204" pitchFamily="18" charset="0"/>
              </a:rPr>
              <a:t> không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tớ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cửa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bác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3486318" y="276169"/>
            <a:ext cx="4777463" cy="5320296"/>
            <a:chOff x="3876598" y="212669"/>
            <a:chExt cx="4777463" cy="532029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3876598" y="331541"/>
              <a:ext cx="4657044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KẾT 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NỐI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3997017" y="212669"/>
              <a:ext cx="4657044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KẾT 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NỐI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2">
            <a:extLst>
              <a:ext uri="{FF2B5EF4-FFF2-40B4-BE49-F238E27FC236}">
                <a16:creationId xmlns:a16="http://schemas.microsoft.com/office/drawing/2014/main" id="{28521BC4-3C19-40F0-85DD-D4AF9C519FB4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椭圆 2">
            <a:extLst>
              <a:ext uri="{FF2B5EF4-FFF2-40B4-BE49-F238E27FC236}">
                <a16:creationId xmlns:a16="http://schemas.microsoft.com/office/drawing/2014/main" id="{1EA68FF3-A9A3-465E-B801-675DC78C268F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1AC3777-F0E0-44E9-9BB8-C827648D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826735"/>
            <a:ext cx="5937250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05" name="WordArt 9">
            <a:extLst>
              <a:ext uri="{FF2B5EF4-FFF2-40B4-BE49-F238E27FC236}">
                <a16:creationId xmlns:a16="http://schemas.microsoft.com/office/drawing/2014/main" id="{2DC4691A-076E-4858-8D42-CA4D55B059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8190" y="715485"/>
            <a:ext cx="36957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DU LỊCH - THÁM HIỂM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34394AA-D053-4C64-8F2E-C383A6B1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144" y="592931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</a:rPr>
              <a:t>MRVT: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40E34CBD-BF82-4309-BDE4-8871567B9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96640"/>
            <a:ext cx="5403850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- Theo </a:t>
            </a:r>
            <a:r>
              <a:rPr lang="en-US" altLang="en-US" sz="360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thám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hiểm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42E0C7DE-C05B-407B-AA67-DA2B9052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44" y="2615029"/>
            <a:ext cx="978712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Du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lịch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lµ ®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i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ch¬i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xa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®Ó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nghØ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ng¬i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, ng¾m </a:t>
            </a:r>
            <a:r>
              <a:rPr lang="en-US" altLang="en-US" sz="36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c¶nh</a:t>
            </a:r>
            <a:endParaRPr lang="en-US" altLang="en-US" sz="36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515C5EBD-B117-46D8-8855-F91128DC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730" y="4464176"/>
            <a:ext cx="8767572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Thám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dò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7" grpId="0" animBg="1"/>
      <p:bldP spid="4107" grpId="1" animBg="1"/>
      <p:bldP spid="39945" grpId="0" animBg="1"/>
      <p:bldP spid="39945" grpId="1" animBg="1"/>
      <p:bldP spid="30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mà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!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solidFill>
            <a:srgbClr val="FFB3B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1215</Words>
  <Application>Microsoft Office PowerPoint</Application>
  <PresentationFormat>Màn hình rộng</PresentationFormat>
  <Paragraphs>108</Paragraphs>
  <Slides>19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UTM Colossalis</vt:lpstr>
      <vt:lpstr>.VnTime</vt:lpstr>
      <vt:lpstr>UTM Arruba KT</vt:lpstr>
      <vt:lpstr>VNI-Times</vt:lpstr>
      <vt:lpstr>UTM Facebook</vt:lpstr>
      <vt:lpstr>Times New Roman</vt:lpstr>
      <vt:lpstr>UTM Avo</vt:lpstr>
      <vt:lpstr>UTM Sharnay</vt:lpstr>
      <vt:lpstr>等线</vt:lpstr>
      <vt:lpstr>等线 Light</vt:lpstr>
      <vt:lpstr>Arial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Hồ Thị Hồng Linh</cp:lastModifiedBy>
  <cp:revision>2</cp:revision>
  <dcterms:created xsi:type="dcterms:W3CDTF">2021-06-21T03:25:01Z</dcterms:created>
  <dcterms:modified xsi:type="dcterms:W3CDTF">2022-04-02T13:01:13Z</dcterms:modified>
  <cp:version>14</cp:version>
</cp:coreProperties>
</file>